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8" r:id="rId2"/>
    <p:sldId id="256" r:id="rId3"/>
    <p:sldId id="257" r:id="rId4"/>
    <p:sldId id="259" r:id="rId5"/>
    <p:sldId id="260" r:id="rId6"/>
    <p:sldId id="261" r:id="rId7"/>
    <p:sldId id="263" r:id="rId8"/>
    <p:sldId id="275" r:id="rId9"/>
    <p:sldId id="266" r:id="rId10"/>
    <p:sldId id="269" r:id="rId11"/>
    <p:sldId id="267" r:id="rId12"/>
    <p:sldId id="268" r:id="rId13"/>
    <p:sldId id="270" r:id="rId14"/>
    <p:sldId id="271" r:id="rId15"/>
    <p:sldId id="272" r:id="rId16"/>
    <p:sldId id="273" r:id="rId17"/>
    <p:sldId id="274" r:id="rId18"/>
    <p:sldId id="26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795D"/>
    <a:srgbClr val="175D47"/>
    <a:srgbClr val="171AA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7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6F7132-5F20-4E95-82DB-1787CFC34D6B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F5624-675E-4719-86DA-0BD1D7F57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EF5624-675E-4719-86DA-0BD1D7F57A99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F670A-9796-4485-BF2E-DBDCD6A9C2D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41FC6-3886-45F3-BC73-9A8932949D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A725E74-CE62-4528-ACDA-37C4DF0982B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RVCqJ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836712"/>
            <a:ext cx="7200800" cy="504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ndAc>
      <p:stSnd>
        <p:snd r:embed="rId2" name="explode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1979712" y="692696"/>
            <a:ext cx="6336704" cy="5609442"/>
            <a:chOff x="1979712" y="692696"/>
            <a:chExt cx="6336704" cy="5609442"/>
          </a:xfrm>
        </p:grpSpPr>
        <p:pic>
          <p:nvPicPr>
            <p:cNvPr id="16386" name="Picture 2" descr="http://bathfun.nethouse.ua/static/img/0000/0000/9476/9476847.plnlv2tx7l.W665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79712" y="692696"/>
              <a:ext cx="6336704" cy="5552875"/>
            </a:xfrm>
            <a:prstGeom prst="rect">
              <a:avLst/>
            </a:prstGeom>
            <a:noFill/>
          </p:spPr>
        </p:pic>
        <p:pic>
          <p:nvPicPr>
            <p:cNvPr id="3" name="Picture 2" descr="E:\Парад гот\1335930525_limonka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003519" y="3989370"/>
              <a:ext cx="2009042" cy="2616493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3"/>
          <p:cNvGrpSpPr/>
          <p:nvPr/>
        </p:nvGrpSpPr>
        <p:grpSpPr>
          <a:xfrm>
            <a:off x="3275856" y="1844824"/>
            <a:ext cx="1512168" cy="2016224"/>
            <a:chOff x="2555776" y="836712"/>
            <a:chExt cx="4876800" cy="4932788"/>
          </a:xfrm>
        </p:grpSpPr>
        <p:pic>
          <p:nvPicPr>
            <p:cNvPr id="10" name="Picture 2" descr="http://bathfun.nethouse.ua/static/img/0000/0000/9476/9476847.plnlv2tx7l.W665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55776" y="836712"/>
              <a:ext cx="4876800" cy="4876801"/>
            </a:xfrm>
            <a:prstGeom prst="rect">
              <a:avLst/>
            </a:prstGeom>
            <a:noFill/>
          </p:spPr>
        </p:pic>
        <p:pic>
          <p:nvPicPr>
            <p:cNvPr id="11" name="Picture 2" descr="E:\Парад гот\1335930525_limonka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112447" y="3880440"/>
              <a:ext cx="1764437" cy="2013683"/>
            </a:xfrm>
            <a:prstGeom prst="rect">
              <a:avLst/>
            </a:prstGeom>
            <a:noFill/>
          </p:spPr>
        </p:pic>
      </p:grpSp>
      <p:pic>
        <p:nvPicPr>
          <p:cNvPr id="8" name="Picture 5" descr="C:\Users\User\Desktop\зеленый самолет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lum contrast="40000"/>
          </a:blip>
          <a:srcRect/>
          <a:stretch>
            <a:fillRect/>
          </a:stretch>
        </p:blipFill>
        <p:spPr bwMode="auto">
          <a:xfrm rot="19013546">
            <a:off x="1605967" y="541456"/>
            <a:ext cx="5292486" cy="5211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2.58094E-6 L 0.39757 0.398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" y="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2195736" y="620688"/>
            <a:ext cx="6120680" cy="5780642"/>
            <a:chOff x="2267744" y="672694"/>
            <a:chExt cx="5256584" cy="4964551"/>
          </a:xfrm>
        </p:grpSpPr>
        <p:pic>
          <p:nvPicPr>
            <p:cNvPr id="16386" name="Picture 2" descr="http://bathfun.nethouse.ua/static/img/0000/0000/9476/9476847.plnlv2tx7l.W665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67744" y="672694"/>
              <a:ext cx="5256584" cy="4964551"/>
            </a:xfrm>
            <a:prstGeom prst="rect">
              <a:avLst/>
            </a:prstGeom>
            <a:noFill/>
          </p:spPr>
        </p:pic>
        <p:pic>
          <p:nvPicPr>
            <p:cNvPr id="16390" name="Picture 6" descr="http://s017.radikal.ru/i414/1308/d2/7efa7a984a85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59832" y="3861048"/>
              <a:ext cx="1666156" cy="166615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2627784" y="1988840"/>
            <a:ext cx="1368152" cy="2520280"/>
            <a:chOff x="2267744" y="672694"/>
            <a:chExt cx="5256584" cy="4964551"/>
          </a:xfrm>
        </p:grpSpPr>
        <p:pic>
          <p:nvPicPr>
            <p:cNvPr id="4" name="Picture 2" descr="http://bathfun.nethouse.ua/static/img/0000/0000/9476/9476847.plnlv2tx7l.W665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67744" y="672694"/>
              <a:ext cx="5256584" cy="4964551"/>
            </a:xfrm>
            <a:prstGeom prst="rect">
              <a:avLst/>
            </a:prstGeom>
            <a:noFill/>
          </p:spPr>
        </p:pic>
        <p:pic>
          <p:nvPicPr>
            <p:cNvPr id="5" name="Picture 6" descr="http://s017.radikal.ru/i414/1308/d2/7efa7a984a85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59832" y="3861048"/>
              <a:ext cx="1666156" cy="1666156"/>
            </a:xfrm>
            <a:prstGeom prst="rect">
              <a:avLst/>
            </a:prstGeom>
            <a:noFill/>
          </p:spPr>
        </p:pic>
      </p:grpSp>
      <p:pic>
        <p:nvPicPr>
          <p:cNvPr id="2" name="Picture 4" descr="C:\Users\User\Desktop\зеленый самолет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00B050">
                <a:tint val="45000"/>
                <a:satMod val="400000"/>
              </a:srgbClr>
            </a:duotone>
            <a:lum bright="10000" contrast="10000"/>
          </a:blip>
          <a:srcRect/>
          <a:stretch>
            <a:fillRect/>
          </a:stretch>
        </p:blipFill>
        <p:spPr bwMode="auto">
          <a:xfrm rot="18881627">
            <a:off x="1144880" y="573267"/>
            <a:ext cx="4762732" cy="55251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2.98797E-6 L 0.42136 0.3096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1" y="1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1619672" y="260648"/>
            <a:ext cx="6460976" cy="6120680"/>
            <a:chOff x="3203848" y="260648"/>
            <a:chExt cx="4876800" cy="5112568"/>
          </a:xfrm>
        </p:grpSpPr>
        <p:pic>
          <p:nvPicPr>
            <p:cNvPr id="21508" name="Picture 4" descr="http://bathfun.nethouse.ua/static/img/0000/0000/9476/9476847.plnlv2tx7l.W665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203848" y="260648"/>
              <a:ext cx="4876800" cy="4876801"/>
            </a:xfrm>
            <a:prstGeom prst="rect">
              <a:avLst/>
            </a:prstGeom>
            <a:noFill/>
          </p:spPr>
        </p:pic>
        <p:pic>
          <p:nvPicPr>
            <p:cNvPr id="21514" name="Picture 10" descr="http://www.miroh.ru/upload/thumbnails/middle/th_gilza%20pa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563888" y="3212976"/>
              <a:ext cx="2765355" cy="2160240"/>
            </a:xfrm>
            <a:prstGeom prst="rect">
              <a:avLst/>
            </a:prstGeom>
            <a:noFill/>
            <a:ln>
              <a:solidFill>
                <a:srgbClr val="1D795D"/>
              </a:solidFill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2987824" y="2132856"/>
            <a:ext cx="1368152" cy="2520280"/>
            <a:chOff x="3203848" y="260648"/>
            <a:chExt cx="4876800" cy="5112568"/>
          </a:xfrm>
        </p:grpSpPr>
        <p:pic>
          <p:nvPicPr>
            <p:cNvPr id="7" name="Picture 4" descr="http://bathfun.nethouse.ua/static/img/0000/0000/9476/9476847.plnlv2tx7l.W665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203848" y="260648"/>
              <a:ext cx="4876800" cy="4876801"/>
            </a:xfrm>
            <a:prstGeom prst="rect">
              <a:avLst/>
            </a:prstGeom>
            <a:noFill/>
          </p:spPr>
        </p:pic>
        <p:pic>
          <p:nvPicPr>
            <p:cNvPr id="8" name="Picture 10" descr="http://www.miroh.ru/upload/thumbnails/middle/th_gilza%20pa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563888" y="3212976"/>
              <a:ext cx="2765355" cy="2160240"/>
            </a:xfrm>
            <a:prstGeom prst="rect">
              <a:avLst/>
            </a:prstGeom>
            <a:noFill/>
            <a:ln>
              <a:solidFill>
                <a:srgbClr val="1D795D"/>
              </a:solidFill>
            </a:ln>
          </p:spPr>
        </p:pic>
      </p:grpSp>
      <p:pic>
        <p:nvPicPr>
          <p:cNvPr id="2" name="Picture 4" descr="C:\Users\User\Desktop\зеленый самолет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00B050">
                <a:tint val="45000"/>
                <a:satMod val="400000"/>
              </a:srgbClr>
            </a:duotone>
            <a:lum bright="10000" contrast="10000"/>
          </a:blip>
          <a:srcRect/>
          <a:stretch>
            <a:fillRect/>
          </a:stretch>
        </p:blipFill>
        <p:spPr bwMode="auto">
          <a:xfrm rot="18881627">
            <a:off x="1436851" y="459598"/>
            <a:ext cx="4762732" cy="55251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68363E-6 L 0.36615 0.2779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" y="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1835697" y="404664"/>
            <a:ext cx="6316960" cy="5616624"/>
            <a:chOff x="3076903" y="404664"/>
            <a:chExt cx="5075753" cy="5364010"/>
          </a:xfrm>
        </p:grpSpPr>
        <p:pic>
          <p:nvPicPr>
            <p:cNvPr id="6" name="Picture 2" descr="http://bathfun.nethouse.ua/static/img/0000/0000/9476/9476847.plnlv2tx7l.W665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275856" y="404664"/>
              <a:ext cx="4876800" cy="4876801"/>
            </a:xfrm>
            <a:prstGeom prst="rect">
              <a:avLst/>
            </a:prstGeom>
            <a:noFill/>
          </p:spPr>
        </p:pic>
        <p:pic>
          <p:nvPicPr>
            <p:cNvPr id="22533" name="Picture 5" descr="E:\Парад гот\rg-6_1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932218">
              <a:off x="3076903" y="3485555"/>
              <a:ext cx="3422005" cy="228311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3347863" y="1772816"/>
            <a:ext cx="1440161" cy="2376264"/>
            <a:chOff x="3076903" y="404664"/>
            <a:chExt cx="5075753" cy="5364010"/>
          </a:xfrm>
        </p:grpSpPr>
        <p:pic>
          <p:nvPicPr>
            <p:cNvPr id="5" name="Picture 2" descr="http://bathfun.nethouse.ua/static/img/0000/0000/9476/9476847.plnlv2tx7l.W665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275856" y="404664"/>
              <a:ext cx="4876800" cy="4876801"/>
            </a:xfrm>
            <a:prstGeom prst="rect">
              <a:avLst/>
            </a:prstGeom>
            <a:noFill/>
          </p:spPr>
        </p:pic>
        <p:pic>
          <p:nvPicPr>
            <p:cNvPr id="6" name="Picture 5" descr="E:\Парад гот\rg-6_1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932218">
              <a:off x="3076903" y="3485555"/>
              <a:ext cx="3422005" cy="228311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</p:pic>
      </p:grpSp>
      <p:pic>
        <p:nvPicPr>
          <p:cNvPr id="2" name="Picture 5" descr="C:\Users\User\Desktop\зеленый самолет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lum contrast="40000"/>
          </a:blip>
          <a:srcRect/>
          <a:stretch>
            <a:fillRect/>
          </a:stretch>
        </p:blipFill>
        <p:spPr bwMode="auto">
          <a:xfrm rot="19013546">
            <a:off x="1605967" y="541456"/>
            <a:ext cx="5292486" cy="5211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.33302  E" pathEditMode="relative" ptsTypes="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355976" y="566124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Из опыта работы учителя-логопеда </a:t>
            </a:r>
          </a:p>
          <a:p>
            <a:pPr algn="ctr"/>
            <a:r>
              <a:rPr lang="ru-RU" dirty="0" smtClean="0"/>
              <a:t>МАДОУ ДСОВ № 40 МО Каневской район </a:t>
            </a:r>
          </a:p>
          <a:p>
            <a:pPr algn="ctr"/>
            <a:r>
              <a:rPr lang="ru-RU" dirty="0" smtClean="0"/>
              <a:t>О.В.Бережной</a:t>
            </a:r>
            <a:endParaRPr lang="ru-RU" dirty="0"/>
          </a:p>
        </p:txBody>
      </p:sp>
      <p:pic>
        <p:nvPicPr>
          <p:cNvPr id="2052" name="Picture 4" descr="http://f14.ifotki.info/org/f73c6f011b423a72211dddef7558a6984e6bdc150672109.jpg"/>
          <p:cNvPicPr>
            <a:picLocks noChangeAspect="1" noChangeArrowheads="1"/>
          </p:cNvPicPr>
          <p:nvPr/>
        </p:nvPicPr>
        <p:blipFill>
          <a:blip r:embed="rId2" cstate="print"/>
          <a:srcRect r="1730" b="5501"/>
          <a:stretch>
            <a:fillRect/>
          </a:stretch>
        </p:blipFill>
        <p:spPr bwMode="auto">
          <a:xfrm>
            <a:off x="899592" y="548680"/>
            <a:ext cx="7632848" cy="5112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E:\день победы\26.jpg"/>
          <p:cNvPicPr>
            <a:picLocks noChangeAspect="1" noChangeArrowheads="1"/>
          </p:cNvPicPr>
          <p:nvPr/>
        </p:nvPicPr>
        <p:blipFill>
          <a:blip r:embed="rId2" cstate="print"/>
          <a:srcRect t="5333" b="5333"/>
          <a:stretch>
            <a:fillRect/>
          </a:stretch>
        </p:blipFill>
        <p:spPr bwMode="auto">
          <a:xfrm>
            <a:off x="827584" y="764704"/>
            <a:ext cx="7488832" cy="504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E:\день победы\7d2b44e1acb81d8cdd76dd8b774e17df_Gener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692696"/>
            <a:ext cx="6840760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5-конечная звезда 4"/>
          <p:cNvSpPr/>
          <p:nvPr/>
        </p:nvSpPr>
        <p:spPr>
          <a:xfrm>
            <a:off x="2195513" y="5445125"/>
            <a:ext cx="792162" cy="6477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3563938" y="5445125"/>
            <a:ext cx="792162" cy="6477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5076056" y="5445224"/>
            <a:ext cx="792162" cy="6477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6444208" y="5445224"/>
            <a:ext cx="792162" cy="6477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E:\день победы\13285155_181n.jpg"/>
          <p:cNvPicPr>
            <a:picLocks noChangeAspect="1" noChangeArrowheads="1"/>
          </p:cNvPicPr>
          <p:nvPr/>
        </p:nvPicPr>
        <p:blipFill>
          <a:blip r:embed="rId2" cstate="print"/>
          <a:srcRect r="388" b="13894"/>
          <a:stretch>
            <a:fillRect/>
          </a:stretch>
        </p:blipFill>
        <p:spPr bwMode="auto">
          <a:xfrm>
            <a:off x="827584" y="736600"/>
            <a:ext cx="7344816" cy="4636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5-конечная звезда 2"/>
          <p:cNvSpPr/>
          <p:nvPr/>
        </p:nvSpPr>
        <p:spPr>
          <a:xfrm>
            <a:off x="2987675" y="5516563"/>
            <a:ext cx="792163" cy="649287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5-конечная звезда 3"/>
          <p:cNvSpPr/>
          <p:nvPr/>
        </p:nvSpPr>
        <p:spPr>
          <a:xfrm>
            <a:off x="4716463" y="5516563"/>
            <a:ext cx="792162" cy="649287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E:\день победы\Artilleryman_of_the_Afghan_National_Arm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692696"/>
            <a:ext cx="6840760" cy="48847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5-конечная звезда 2"/>
          <p:cNvSpPr/>
          <p:nvPr/>
        </p:nvSpPr>
        <p:spPr>
          <a:xfrm>
            <a:off x="2051050" y="5589588"/>
            <a:ext cx="792163" cy="6477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5-конечная звезда 3"/>
          <p:cNvSpPr/>
          <p:nvPr/>
        </p:nvSpPr>
        <p:spPr>
          <a:xfrm>
            <a:off x="3348038" y="5589588"/>
            <a:ext cx="792162" cy="6477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4572000" y="5589588"/>
            <a:ext cx="792163" cy="6477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5795963" y="5589588"/>
            <a:ext cx="792162" cy="6477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E:\день победы\e6065b910b4afac0e8274ea469fa22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836712"/>
            <a:ext cx="5904655" cy="4752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5-конечная звезда 2"/>
          <p:cNvSpPr/>
          <p:nvPr/>
        </p:nvSpPr>
        <p:spPr>
          <a:xfrm>
            <a:off x="3419475" y="5589588"/>
            <a:ext cx="792163" cy="6477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5-конечная звезда 3"/>
          <p:cNvSpPr/>
          <p:nvPr/>
        </p:nvSpPr>
        <p:spPr>
          <a:xfrm>
            <a:off x="4643438" y="5589588"/>
            <a:ext cx="792162" cy="6477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zarabotay-dengy.ru/wp-content/uploads/2014/10/bogdan_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836712"/>
            <a:ext cx="6696744" cy="4392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5-конечная звезда 2"/>
          <p:cNvSpPr/>
          <p:nvPr/>
        </p:nvSpPr>
        <p:spPr>
          <a:xfrm>
            <a:off x="3419475" y="5589588"/>
            <a:ext cx="792163" cy="6477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5-конечная звезда 3"/>
          <p:cNvSpPr/>
          <p:nvPr/>
        </p:nvSpPr>
        <p:spPr>
          <a:xfrm>
            <a:off x="5148064" y="5661248"/>
            <a:ext cx="792163" cy="6477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MEV3b0348_MOS13_RUSSIA_0509_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908720"/>
            <a:ext cx="6912768" cy="50405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User\Desktop\зеленый самолет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lum contrast="40000"/>
          </a:blip>
          <a:srcRect/>
          <a:stretch>
            <a:fillRect/>
          </a:stretch>
        </p:blipFill>
        <p:spPr bwMode="auto">
          <a:xfrm rot="19013546">
            <a:off x="337793" y="2150955"/>
            <a:ext cx="3900689" cy="3900689"/>
          </a:xfrm>
          <a:prstGeom prst="rect">
            <a:avLst/>
          </a:prstGeom>
          <a:noFill/>
        </p:spPr>
      </p:pic>
      <p:pic>
        <p:nvPicPr>
          <p:cNvPr id="3" name="Picture 4" descr="C:\Users\User\Desktop\зеленый самолет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00B050">
                <a:tint val="45000"/>
                <a:satMod val="400000"/>
              </a:srgbClr>
            </a:duotone>
            <a:lum bright="10000" contrast="10000"/>
          </a:blip>
          <a:srcRect/>
          <a:stretch>
            <a:fillRect/>
          </a:stretch>
        </p:blipFill>
        <p:spPr bwMode="auto">
          <a:xfrm rot="18881627">
            <a:off x="4674179" y="578852"/>
            <a:ext cx="3970412" cy="3970412"/>
          </a:xfrm>
          <a:prstGeom prst="rect">
            <a:avLst/>
          </a:prstGeom>
          <a:noFill/>
        </p:spPr>
      </p:pic>
      <p:sp>
        <p:nvSpPr>
          <p:cNvPr id="11" name="Овал 10"/>
          <p:cNvSpPr/>
          <p:nvPr/>
        </p:nvSpPr>
        <p:spPr>
          <a:xfrm>
            <a:off x="3203848" y="5589240"/>
            <a:ext cx="1008112" cy="864096"/>
          </a:xfrm>
          <a:prstGeom prst="ellipse">
            <a:avLst/>
          </a:prstGeom>
          <a:solidFill>
            <a:srgbClr val="171AA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380312" y="4221088"/>
            <a:ext cx="1008112" cy="864096"/>
          </a:xfrm>
          <a:prstGeom prst="ellipse">
            <a:avLst/>
          </a:prstGeom>
          <a:solidFill>
            <a:srgbClr val="175D4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theme/theme1.xml><?xml version="1.0" encoding="utf-8"?>
<a:theme xmlns:a="http://schemas.openxmlformats.org/drawingml/2006/main" name="9 мая_07">
  <a:themeElements>
    <a:clrScheme name="9 мая_07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9 мая_07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9 мая_0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9 мая_07</Template>
  <TotalTime>191</TotalTime>
  <Words>13</Words>
  <Application>Microsoft Office PowerPoint</Application>
  <PresentationFormat>Экран (4:3)</PresentationFormat>
  <Paragraphs>4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9 мая_07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ramka_03</dc:title>
  <dc:creator>Елена</dc:creator>
  <cp:lastModifiedBy>User</cp:lastModifiedBy>
  <cp:revision>42</cp:revision>
  <dcterms:created xsi:type="dcterms:W3CDTF">2013-03-14T01:24:37Z</dcterms:created>
  <dcterms:modified xsi:type="dcterms:W3CDTF">2015-03-31T09:27:40Z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ramka_03</vt:lpwstr>
  </property>
  <property fmtid="{D5CDD505-2E9C-101B-9397-08002B2CF9AE}" pid="3" name="SlideDescription">
    <vt:lpwstr/>
  </property>
</Properties>
</file>